
<file path=[Content_Types].xml><?xml version="1.0" encoding="utf-8"?>
<Types xmlns="http://schemas.openxmlformats.org/package/2006/content-types">
  <Default Extension="glb" ContentType="model/gltf.binary"/>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309" r:id="rId6"/>
    <p:sldId id="314" r:id="rId7"/>
    <p:sldId id="308" r:id="rId8"/>
    <p:sldId id="310" r:id="rId9"/>
    <p:sldId id="312" r:id="rId10"/>
    <p:sldId id="313" r:id="rId11"/>
    <p:sldId id="311" r:id="rId12"/>
    <p:sldId id="31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4" autoAdjust="0"/>
    <p:restoredTop sz="94619" autoAdjust="0"/>
  </p:normalViewPr>
  <p:slideViewPr>
    <p:cSldViewPr snapToGrid="0">
      <p:cViewPr varScale="1">
        <p:scale>
          <a:sx n="86" d="100"/>
          <a:sy n="86" d="100"/>
        </p:scale>
        <p:origin x="42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0FC4FFE-8987-4A26-B7F4-8A516F18ADAE}">
      <dgm:prSet/>
      <dgm:spPr/>
      <dgm:t>
        <a:bodyPr/>
        <a:lstStyle/>
        <a:p>
          <a:pPr algn="ctr" rtl="1">
            <a:lnSpc>
              <a:spcPct val="100000"/>
            </a:lnSpc>
            <a:defRPr cap="all"/>
          </a:pPr>
          <a:r>
            <a:rPr lang="he-IL" dirty="0"/>
            <a:t>כתיבת אתר אינטרנטי ב-</a:t>
          </a:r>
          <a:r>
            <a:rPr lang="en-US" dirty="0" err="1"/>
            <a:t>html,css,js</a:t>
          </a:r>
          <a:endParaRPr lang="en-US" dirty="0"/>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49225C73-1633-42F1-AB3B-7CB183E5F8B8}">
      <dgm:prSet/>
      <dgm:spPr/>
      <dgm:t>
        <a:bodyPr/>
        <a:lstStyle/>
        <a:p>
          <a:pPr>
            <a:lnSpc>
              <a:spcPct val="100000"/>
            </a:lnSpc>
            <a:defRPr cap="all"/>
          </a:pPr>
          <a:r>
            <a:rPr lang="he-IL" dirty="0">
              <a:solidFill>
                <a:schemeClr val="dk1"/>
              </a:solidFill>
              <a:latin typeface="Arial" panose="020B0604020202020204" pitchFamily="34" charset="0"/>
              <a:cs typeface="Arial" panose="020B0604020202020204" pitchFamily="34" charset="0"/>
            </a:rPr>
            <a:t>שימוש ברכיב גיאוגרפי </a:t>
          </a:r>
          <a:r>
            <a:rPr lang="en-US" dirty="0">
              <a:solidFill>
                <a:schemeClr val="dk1"/>
              </a:solidFill>
              <a:latin typeface="Arial" panose="020B0604020202020204" pitchFamily="34" charset="0"/>
              <a:cs typeface="Arial" panose="020B0604020202020204" pitchFamily="34" charset="0"/>
            </a:rPr>
            <a:t>google maps</a:t>
          </a:r>
          <a:r>
            <a:rPr lang="he-IL" dirty="0">
              <a:solidFill>
                <a:schemeClr val="dk1"/>
              </a:solidFill>
              <a:latin typeface="Arial" panose="020B0604020202020204" pitchFamily="34" charset="0"/>
              <a:cs typeface="Arial" panose="020B0604020202020204" pitchFamily="34" charset="0"/>
            </a:rPr>
            <a:t> </a:t>
          </a:r>
        </a:p>
      </dgm:t>
    </dgm:pt>
    <dgm:pt modelId="{1A0E2090-1D4F-438A-8766-B6030CE01ADD}" type="parTrans" cxnId="{A9154303-8225-4248-91DC-1B0156A35F07}">
      <dgm:prSet/>
      <dgm:spPr/>
      <dgm:t>
        <a:bodyPr/>
        <a:lstStyle/>
        <a:p>
          <a:endParaRPr lang="en-US"/>
        </a:p>
      </dgm:t>
    </dgm:pt>
    <dgm:pt modelId="{9646853A-8964-4519-A5B1-0B7D18B2983D}" type="sibTrans" cxnId="{A9154303-8225-4248-91DC-1B0156A35F07}">
      <dgm:prSet/>
      <dgm:spPr/>
      <dgm:t>
        <a:bodyPr/>
        <a:lstStyle/>
        <a:p>
          <a:endParaRPr lang="en-US"/>
        </a:p>
      </dgm:t>
    </dgm:pt>
    <dgm:pt modelId="{1C383F32-22E8-4F62-A3E0-BDC3D5F48992}">
      <dgm:prSet/>
      <dgm:spPr/>
      <dgm:t>
        <a:bodyPr/>
        <a:lstStyle/>
        <a:p>
          <a:pPr>
            <a:lnSpc>
              <a:spcPct val="100000"/>
            </a:lnSpc>
            <a:defRPr cap="all"/>
          </a:pPr>
          <a:r>
            <a:rPr lang="he-IL" dirty="0"/>
            <a:t>עבודה תוך שיתוף פעולה</a:t>
          </a:r>
          <a:endParaRPr lang="en-US" dirty="0"/>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B6056BFB-47D7-4C5F-BA11-2CB63C56A52D}" type="pres">
      <dgm:prSet presAssocID="{01A66772-F185-4D58-B8BB-E9370D7A7A2B}" presName="root" presStyleCnt="0">
        <dgm:presLayoutVars>
          <dgm:dir/>
          <dgm:resizeHandles val="exact"/>
        </dgm:presLayoutVars>
      </dgm:prSet>
      <dgm:spPr/>
    </dgm:pt>
    <dgm:pt modelId="{311B26C8-22B1-4363-B621-DD56FB7418C8}" type="pres">
      <dgm:prSet presAssocID="{40FC4FFE-8987-4A26-B7F4-8A516F18ADAE}" presName="compNode" presStyleCnt="0"/>
      <dgm:spPr/>
    </dgm:pt>
    <dgm:pt modelId="{A201D7A7-914C-4D24-8B82-EE40155AB0BE}" type="pres">
      <dgm:prSet presAssocID="{40FC4FFE-8987-4A26-B7F4-8A516F18ADAE}" presName="iconBgRect" presStyleLbl="bgShp" presStyleIdx="0" presStyleCnt="3"/>
      <dgm:spPr>
        <a:prstGeom prst="ellipse">
          <a:avLst/>
        </a:prstGeom>
      </dgm:spPr>
    </dgm:pt>
    <dgm:pt modelId="{8FA2F131-CD01-4CBD-B7A5-1B9B5E7F0402}" type="pres">
      <dgm:prSet presAssocID="{40FC4FFE-8987-4A26-B7F4-8A516F18ADA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Web design"/>
        </a:ext>
      </dgm:extLst>
    </dgm:pt>
    <dgm:pt modelId="{F755F00C-B2DB-4097-B4BC-8F1BACC938B7}" type="pres">
      <dgm:prSet presAssocID="{40FC4FFE-8987-4A26-B7F4-8A516F18ADAE}" presName="spaceRect" presStyleCnt="0"/>
      <dgm:spPr/>
    </dgm:pt>
    <dgm:pt modelId="{08F4E96D-0DB6-4476-8C51-7CC7EC2F227B}" type="pres">
      <dgm:prSet presAssocID="{40FC4FFE-8987-4A26-B7F4-8A516F18ADAE}" presName="textRect" presStyleLbl="revTx" presStyleIdx="0" presStyleCnt="3">
        <dgm:presLayoutVars>
          <dgm:chMax val="1"/>
          <dgm:chPref val="1"/>
        </dgm:presLayoutVars>
      </dgm:prSet>
      <dgm:spPr/>
    </dgm:pt>
    <dgm:pt modelId="{5AB3C10D-885E-4522-AB39-7ED4318D191A}" type="pres">
      <dgm:prSet presAssocID="{5B62599A-5C9B-48E7-896E-EA782AC60C8B}" presName="sibTrans" presStyleCnt="0"/>
      <dgm:spPr/>
    </dgm:pt>
    <dgm:pt modelId="{2F278BF9-E1B2-4A1C-B065-C19A7B904219}" type="pres">
      <dgm:prSet presAssocID="{49225C73-1633-42F1-AB3B-7CB183E5F8B8}" presName="compNode" presStyleCnt="0"/>
      <dgm:spPr/>
    </dgm:pt>
    <dgm:pt modelId="{543C18BC-1989-44B2-9862-C670C61D3452}" type="pres">
      <dgm:prSet presAssocID="{49225C73-1633-42F1-AB3B-7CB183E5F8B8}" presName="iconBgRect" presStyleLbl="bgShp" presStyleIdx="1" presStyleCnt="3"/>
      <dgm:spPr>
        <a:prstGeom prst="ellipse">
          <a:avLst/>
        </a:prstGeom>
      </dgm:spPr>
    </dgm:pt>
    <dgm:pt modelId="{E94F35BC-9C76-400A-BBCA-0032259E2E5A}" type="pres">
      <dgm:prSet presAssocID="{49225C73-1633-42F1-AB3B-7CB183E5F8B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Marker"/>
        </a:ext>
      </dgm:extLst>
    </dgm:pt>
    <dgm:pt modelId="{503A6D04-9ADD-43CC-9847-497CD48F2D11}" type="pres">
      <dgm:prSet presAssocID="{49225C73-1633-42F1-AB3B-7CB183E5F8B8}" presName="spaceRect" presStyleCnt="0"/>
      <dgm:spPr/>
    </dgm:pt>
    <dgm:pt modelId="{20363298-B2A6-463D-A7BE-F9F67404E389}" type="pres">
      <dgm:prSet presAssocID="{49225C73-1633-42F1-AB3B-7CB183E5F8B8}" presName="textRect" presStyleLbl="revTx" presStyleIdx="1" presStyleCnt="3">
        <dgm:presLayoutVars>
          <dgm:chMax val="1"/>
          <dgm:chPref val="1"/>
        </dgm:presLayoutVars>
      </dgm:prSet>
      <dgm:spPr/>
    </dgm:pt>
    <dgm:pt modelId="{A47947BB-708D-4F7E-B072-3C2E42B34B24}" type="pres">
      <dgm:prSet presAssocID="{9646853A-8964-4519-A5B1-0B7D18B2983D}" presName="sibTrans" presStyleCnt="0"/>
      <dgm:spPr/>
    </dgm:pt>
    <dgm:pt modelId="{BDCD0AC9-D564-4025-AD8A-36664A6CBE31}" type="pres">
      <dgm:prSet presAssocID="{1C383F32-22E8-4F62-A3E0-BDC3D5F48992}" presName="compNode" presStyleCnt="0"/>
      <dgm:spPr/>
    </dgm:pt>
    <dgm:pt modelId="{5BDDFF18-9AEC-4E5E-B9AA-33D86F01A63E}" type="pres">
      <dgm:prSet presAssocID="{1C383F32-22E8-4F62-A3E0-BDC3D5F48992}" presName="iconBgRect" presStyleLbl="bgShp" presStyleIdx="2" presStyleCnt="3"/>
      <dgm:spPr>
        <a:prstGeom prst="ellipse">
          <a:avLst/>
        </a:prstGeom>
      </dgm:spPr>
    </dgm:pt>
    <dgm:pt modelId="{F09AEBFF-D2D3-4FFF-AD65-C3CEAEEB10F2}" type="pres">
      <dgm:prSet presAssocID="{1C383F32-22E8-4F62-A3E0-BDC3D5F4899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Group of men"/>
        </a:ext>
      </dgm:extLst>
    </dgm:pt>
    <dgm:pt modelId="{F2EBFBCF-0520-415A-A886-3C4F90D208EF}" type="pres">
      <dgm:prSet presAssocID="{1C383F32-22E8-4F62-A3E0-BDC3D5F48992}" presName="spaceRect" presStyleCnt="0"/>
      <dgm:spPr/>
    </dgm:pt>
    <dgm:pt modelId="{AB9CAFAA-6939-48A6-A89B-19D1A94B9EA1}" type="pres">
      <dgm:prSet presAssocID="{1C383F32-22E8-4F62-A3E0-BDC3D5F48992}" presName="textRect" presStyleLbl="revTx" presStyleIdx="2" presStyleCnt="3">
        <dgm:presLayoutVars>
          <dgm:chMax val="1"/>
          <dgm:chPref val="1"/>
        </dgm:presLayoutVars>
      </dgm:prSet>
      <dgm:spPr/>
    </dgm:pt>
  </dgm:ptLst>
  <dgm:cxnLst>
    <dgm:cxn modelId="{A9154303-8225-4248-91DC-1B0156A35F07}" srcId="{01A66772-F185-4D58-B8BB-E9370D7A7A2B}" destId="{49225C73-1633-42F1-AB3B-7CB183E5F8B8}" srcOrd="1" destOrd="0" parTransId="{1A0E2090-1D4F-438A-8766-B6030CE01ADD}" sibTransId="{9646853A-8964-4519-A5B1-0B7D18B2983D}"/>
    <dgm:cxn modelId="{BA953D32-2DFF-47FE-AF26-C6B9E63D38DF}" type="presOf" srcId="{49225C73-1633-42F1-AB3B-7CB183E5F8B8}" destId="{20363298-B2A6-463D-A7BE-F9F67404E389}" srcOrd="0" destOrd="0" presId="urn:microsoft.com/office/officeart/2018/5/layout/IconLeafLabelList"/>
    <dgm:cxn modelId="{EC450542-0ED9-4BD6-9E85-5709B80794C5}" type="presOf" srcId="{01A66772-F185-4D58-B8BB-E9370D7A7A2B}" destId="{B6056BFB-47D7-4C5F-BA11-2CB63C56A52D}" srcOrd="0" destOrd="0" presId="urn:microsoft.com/office/officeart/2018/5/layout/IconLeafLabelList"/>
    <dgm:cxn modelId="{C7AD8469-3C68-4AF9-AB82-79B0043AA120}" srcId="{01A66772-F185-4D58-B8BB-E9370D7A7A2B}" destId="{40FC4FFE-8987-4A26-B7F4-8A516F18ADAE}" srcOrd="0" destOrd="0" parTransId="{CAD7EF86-FB23-41F6-BF42-040B36DEFDB1}" sibTransId="{5B62599A-5C9B-48E7-896E-EA782AC60C8B}"/>
    <dgm:cxn modelId="{C4CCE57E-E871-46D6-BAD5-880252C95D22}" srcId="{01A66772-F185-4D58-B8BB-E9370D7A7A2B}" destId="{1C383F32-22E8-4F62-A3E0-BDC3D5F48992}" srcOrd="2" destOrd="0" parTransId="{A7920A2F-3244-4159-AF04-6A1D38B7B317}" sibTransId="{8500F72A-2C6D-4FDF-9C1D-CA691380EB0B}"/>
    <dgm:cxn modelId="{D55FAE9C-CF3C-44F3-9D1E-DE6DF574E6D9}" type="presOf" srcId="{1C383F32-22E8-4F62-A3E0-BDC3D5F48992}" destId="{AB9CAFAA-6939-48A6-A89B-19D1A94B9EA1}" srcOrd="0" destOrd="0" presId="urn:microsoft.com/office/officeart/2018/5/layout/IconLeafLabelList"/>
    <dgm:cxn modelId="{A85983B4-FADF-419C-BC71-B5F0871C3055}" type="presOf" srcId="{40FC4FFE-8987-4A26-B7F4-8A516F18ADAE}" destId="{08F4E96D-0DB6-4476-8C51-7CC7EC2F227B}" srcOrd="0" destOrd="0" presId="urn:microsoft.com/office/officeart/2018/5/layout/IconLeafLabelList"/>
    <dgm:cxn modelId="{A3E74EE8-8900-4EBD-8983-3BF0AFD6DCC7}" type="presParOf" srcId="{B6056BFB-47D7-4C5F-BA11-2CB63C56A52D}" destId="{311B26C8-22B1-4363-B621-DD56FB7418C8}" srcOrd="0" destOrd="0" presId="urn:microsoft.com/office/officeart/2018/5/layout/IconLeafLabelList"/>
    <dgm:cxn modelId="{044EA9E0-B51B-492A-BE32-015CEAD0BAC9}" type="presParOf" srcId="{311B26C8-22B1-4363-B621-DD56FB7418C8}" destId="{A201D7A7-914C-4D24-8B82-EE40155AB0BE}" srcOrd="0" destOrd="0" presId="urn:microsoft.com/office/officeart/2018/5/layout/IconLeafLabelList"/>
    <dgm:cxn modelId="{08373EC6-14CB-429D-9495-F32683B931D7}" type="presParOf" srcId="{311B26C8-22B1-4363-B621-DD56FB7418C8}" destId="{8FA2F131-CD01-4CBD-B7A5-1B9B5E7F0402}" srcOrd="1" destOrd="0" presId="urn:microsoft.com/office/officeart/2018/5/layout/IconLeafLabelList"/>
    <dgm:cxn modelId="{9AB500F0-62A2-4E73-B4F4-5056804C8D6A}" type="presParOf" srcId="{311B26C8-22B1-4363-B621-DD56FB7418C8}" destId="{F755F00C-B2DB-4097-B4BC-8F1BACC938B7}" srcOrd="2" destOrd="0" presId="urn:microsoft.com/office/officeart/2018/5/layout/IconLeafLabelList"/>
    <dgm:cxn modelId="{676606A7-6564-4CEB-ACE0-4FF9A3A04E67}" type="presParOf" srcId="{311B26C8-22B1-4363-B621-DD56FB7418C8}" destId="{08F4E96D-0DB6-4476-8C51-7CC7EC2F227B}" srcOrd="3" destOrd="0" presId="urn:microsoft.com/office/officeart/2018/5/layout/IconLeafLabelList"/>
    <dgm:cxn modelId="{EAE0F94A-A454-4049-84F7-9EC90E847A03}" type="presParOf" srcId="{B6056BFB-47D7-4C5F-BA11-2CB63C56A52D}" destId="{5AB3C10D-885E-4522-AB39-7ED4318D191A}" srcOrd="1" destOrd="0" presId="urn:microsoft.com/office/officeart/2018/5/layout/IconLeafLabelList"/>
    <dgm:cxn modelId="{B0B5B21A-5ADD-4500-9A67-9B26AF543EBA}" type="presParOf" srcId="{B6056BFB-47D7-4C5F-BA11-2CB63C56A52D}" destId="{2F278BF9-E1B2-4A1C-B065-C19A7B904219}" srcOrd="2" destOrd="0" presId="urn:microsoft.com/office/officeart/2018/5/layout/IconLeafLabelList"/>
    <dgm:cxn modelId="{11FEAF2C-54F7-4E9C-A1D6-5FA0BF7F3665}" type="presParOf" srcId="{2F278BF9-E1B2-4A1C-B065-C19A7B904219}" destId="{543C18BC-1989-44B2-9862-C670C61D3452}" srcOrd="0" destOrd="0" presId="urn:microsoft.com/office/officeart/2018/5/layout/IconLeafLabelList"/>
    <dgm:cxn modelId="{92C17ECB-A80D-4A0E-95CF-40A53D32275F}" type="presParOf" srcId="{2F278BF9-E1B2-4A1C-B065-C19A7B904219}" destId="{E94F35BC-9C76-400A-BBCA-0032259E2E5A}" srcOrd="1" destOrd="0" presId="urn:microsoft.com/office/officeart/2018/5/layout/IconLeafLabelList"/>
    <dgm:cxn modelId="{54E5AE33-4BE6-44E7-871B-1103A0BA7A56}" type="presParOf" srcId="{2F278BF9-E1B2-4A1C-B065-C19A7B904219}" destId="{503A6D04-9ADD-43CC-9847-497CD48F2D11}" srcOrd="2" destOrd="0" presId="urn:microsoft.com/office/officeart/2018/5/layout/IconLeafLabelList"/>
    <dgm:cxn modelId="{3575FCA0-4FCE-460A-8D84-2C767D311A20}" type="presParOf" srcId="{2F278BF9-E1B2-4A1C-B065-C19A7B904219}" destId="{20363298-B2A6-463D-A7BE-F9F67404E389}" srcOrd="3" destOrd="0" presId="urn:microsoft.com/office/officeart/2018/5/layout/IconLeafLabelList"/>
    <dgm:cxn modelId="{4FD22448-C17B-4C43-BAB3-A0B7AA9BCE0D}" type="presParOf" srcId="{B6056BFB-47D7-4C5F-BA11-2CB63C56A52D}" destId="{A47947BB-708D-4F7E-B072-3C2E42B34B24}" srcOrd="3" destOrd="0" presId="urn:microsoft.com/office/officeart/2018/5/layout/IconLeafLabelList"/>
    <dgm:cxn modelId="{75E30F4F-0E76-457B-9D4F-CDE27C2F7F77}" type="presParOf" srcId="{B6056BFB-47D7-4C5F-BA11-2CB63C56A52D}" destId="{BDCD0AC9-D564-4025-AD8A-36664A6CBE31}" srcOrd="4" destOrd="0" presId="urn:microsoft.com/office/officeart/2018/5/layout/IconLeafLabelList"/>
    <dgm:cxn modelId="{C6A367E7-6A7C-42CB-94E4-8EA78AEF87BF}" type="presParOf" srcId="{BDCD0AC9-D564-4025-AD8A-36664A6CBE31}" destId="{5BDDFF18-9AEC-4E5E-B9AA-33D86F01A63E}" srcOrd="0" destOrd="0" presId="urn:microsoft.com/office/officeart/2018/5/layout/IconLeafLabelList"/>
    <dgm:cxn modelId="{B180CBEB-FA9F-4E52-8CA3-A65CB80BB91B}" type="presParOf" srcId="{BDCD0AC9-D564-4025-AD8A-36664A6CBE31}" destId="{F09AEBFF-D2D3-4FFF-AD65-C3CEAEEB10F2}" srcOrd="1" destOrd="0" presId="urn:microsoft.com/office/officeart/2018/5/layout/IconLeafLabelList"/>
    <dgm:cxn modelId="{170B020E-1E19-4EB4-A72C-4FCF01A7DD7E}" type="presParOf" srcId="{BDCD0AC9-D564-4025-AD8A-36664A6CBE31}" destId="{F2EBFBCF-0520-415A-A886-3C4F90D208EF}" srcOrd="2" destOrd="0" presId="urn:microsoft.com/office/officeart/2018/5/layout/IconLeafLabelList"/>
    <dgm:cxn modelId="{CADD8F7D-722C-42A0-AF21-39A3559F8D7B}" type="presParOf" srcId="{BDCD0AC9-D564-4025-AD8A-36664A6CBE31}" destId="{AB9CAFAA-6939-48A6-A89B-19D1A94B9EA1}"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01D7A7-914C-4D24-8B82-EE40155AB0BE}">
      <dsp:nvSpPr>
        <dsp:cNvPr id="0" name=""/>
        <dsp:cNvSpPr/>
      </dsp:nvSpPr>
      <dsp:spPr>
        <a:xfrm>
          <a:off x="616949" y="340539"/>
          <a:ext cx="1818562" cy="181856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FA2F131-CD01-4CBD-B7A5-1B9B5E7F0402}">
      <dsp:nvSpPr>
        <dsp:cNvPr id="0" name=""/>
        <dsp:cNvSpPr/>
      </dsp:nvSpPr>
      <dsp:spPr>
        <a:xfrm>
          <a:off x="1004512" y="728102"/>
          <a:ext cx="1043437" cy="104343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8F4E96D-0DB6-4476-8C51-7CC7EC2F227B}">
      <dsp:nvSpPr>
        <dsp:cNvPr id="0" name=""/>
        <dsp:cNvSpPr/>
      </dsp:nvSpPr>
      <dsp:spPr>
        <a:xfrm>
          <a:off x="35606" y="2725540"/>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rtl="1">
            <a:lnSpc>
              <a:spcPct val="100000"/>
            </a:lnSpc>
            <a:spcBef>
              <a:spcPct val="0"/>
            </a:spcBef>
            <a:spcAft>
              <a:spcPct val="35000"/>
            </a:spcAft>
            <a:buNone/>
            <a:defRPr cap="all"/>
          </a:pPr>
          <a:r>
            <a:rPr lang="he-IL" sz="2400" kern="1200" dirty="0"/>
            <a:t>כתיבת אתר אינטרנטי ב-</a:t>
          </a:r>
          <a:r>
            <a:rPr lang="en-US" sz="2400" kern="1200" dirty="0" err="1"/>
            <a:t>html,css,js</a:t>
          </a:r>
          <a:endParaRPr lang="en-US" sz="2400" kern="1200" dirty="0"/>
        </a:p>
      </dsp:txBody>
      <dsp:txXfrm>
        <a:off x="35606" y="2725540"/>
        <a:ext cx="2981250" cy="720000"/>
      </dsp:txXfrm>
    </dsp:sp>
    <dsp:sp modelId="{543C18BC-1989-44B2-9862-C670C61D3452}">
      <dsp:nvSpPr>
        <dsp:cNvPr id="0" name=""/>
        <dsp:cNvSpPr/>
      </dsp:nvSpPr>
      <dsp:spPr>
        <a:xfrm>
          <a:off x="4119918" y="340539"/>
          <a:ext cx="1818562" cy="181856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94F35BC-9C76-400A-BBCA-0032259E2E5A}">
      <dsp:nvSpPr>
        <dsp:cNvPr id="0" name=""/>
        <dsp:cNvSpPr/>
      </dsp:nvSpPr>
      <dsp:spPr>
        <a:xfrm>
          <a:off x="4507481" y="728102"/>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0363298-B2A6-463D-A7BE-F9F67404E389}">
      <dsp:nvSpPr>
        <dsp:cNvPr id="0" name=""/>
        <dsp:cNvSpPr/>
      </dsp:nvSpPr>
      <dsp:spPr>
        <a:xfrm>
          <a:off x="3538574" y="2725540"/>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defRPr cap="all"/>
          </a:pPr>
          <a:r>
            <a:rPr lang="he-IL" sz="2400" kern="1200" dirty="0">
              <a:solidFill>
                <a:schemeClr val="dk1"/>
              </a:solidFill>
              <a:latin typeface="Arial" panose="020B0604020202020204" pitchFamily="34" charset="0"/>
              <a:cs typeface="Arial" panose="020B0604020202020204" pitchFamily="34" charset="0"/>
            </a:rPr>
            <a:t>שימוש ברכיב גיאוגרפי </a:t>
          </a:r>
          <a:r>
            <a:rPr lang="en-US" sz="2400" kern="1200" dirty="0">
              <a:solidFill>
                <a:schemeClr val="dk1"/>
              </a:solidFill>
              <a:latin typeface="Arial" panose="020B0604020202020204" pitchFamily="34" charset="0"/>
              <a:cs typeface="Arial" panose="020B0604020202020204" pitchFamily="34" charset="0"/>
            </a:rPr>
            <a:t>google maps</a:t>
          </a:r>
          <a:r>
            <a:rPr lang="he-IL" sz="2400" kern="1200" dirty="0">
              <a:solidFill>
                <a:schemeClr val="dk1"/>
              </a:solidFill>
              <a:latin typeface="Arial" panose="020B0604020202020204" pitchFamily="34" charset="0"/>
              <a:cs typeface="Arial" panose="020B0604020202020204" pitchFamily="34" charset="0"/>
            </a:rPr>
            <a:t> </a:t>
          </a:r>
        </a:p>
      </dsp:txBody>
      <dsp:txXfrm>
        <a:off x="3538574" y="2725540"/>
        <a:ext cx="2981250" cy="720000"/>
      </dsp:txXfrm>
    </dsp:sp>
    <dsp:sp modelId="{5BDDFF18-9AEC-4E5E-B9AA-33D86F01A63E}">
      <dsp:nvSpPr>
        <dsp:cNvPr id="0" name=""/>
        <dsp:cNvSpPr/>
      </dsp:nvSpPr>
      <dsp:spPr>
        <a:xfrm>
          <a:off x="7622887" y="340539"/>
          <a:ext cx="1818562" cy="181856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09AEBFF-D2D3-4FFF-AD65-C3CEAEEB10F2}">
      <dsp:nvSpPr>
        <dsp:cNvPr id="0" name=""/>
        <dsp:cNvSpPr/>
      </dsp:nvSpPr>
      <dsp:spPr>
        <a:xfrm>
          <a:off x="8010450" y="728102"/>
          <a:ext cx="1043437" cy="104343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B9CAFAA-6939-48A6-A89B-19D1A94B9EA1}">
      <dsp:nvSpPr>
        <dsp:cNvPr id="0" name=""/>
        <dsp:cNvSpPr/>
      </dsp:nvSpPr>
      <dsp:spPr>
        <a:xfrm>
          <a:off x="7041543" y="2725540"/>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defRPr cap="all"/>
          </a:pPr>
          <a:r>
            <a:rPr lang="he-IL" sz="2400" kern="1200" dirty="0"/>
            <a:t>עבודה תוך שיתוף פעולה</a:t>
          </a:r>
          <a:endParaRPr lang="en-US" sz="2400" kern="1200" dirty="0"/>
        </a:p>
      </dsp:txBody>
      <dsp:txXfrm>
        <a:off x="7041543" y="2725540"/>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svg>
</file>

<file path=ppt/media/image6.png>
</file>

<file path=ppt/media/image7.svg>
</file>

<file path=ppt/media/image8.png>
</file>

<file path=ppt/media/image9.sv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8/31/2020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8/31/2020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8/31/2020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8/31/2020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8/31/2020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8/31/2020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8/31/2020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8/31/2020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8/31/2020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8/31/2020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1"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r" defTabSz="914400" rtl="1"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r" defTabSz="914400" rtl="1"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github.com/dorh1993/student-finder"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dirty="0"/>
              <a:t>Student Finder</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30000" y="4455621"/>
            <a:ext cx="4464174" cy="1110678"/>
          </a:xfrm>
        </p:spPr>
        <p:txBody>
          <a:bodyPr>
            <a:normAutofit fontScale="85000" lnSpcReduction="10000"/>
          </a:bodyPr>
          <a:lstStyle/>
          <a:p>
            <a:pPr algn="ctr"/>
            <a:r>
              <a:rPr lang="he-IL" b="1" dirty="0">
                <a:latin typeface="Arial Unicode MS" panose="020B0604020202020204" pitchFamily="34" charset="-128"/>
                <a:ea typeface="Arial Unicode MS" panose="020B0604020202020204" pitchFamily="34" charset="-128"/>
                <a:cs typeface="Arial Unicode MS" panose="020B0604020202020204" pitchFamily="34" charset="-128"/>
              </a:rPr>
              <a:t>עדן טודוסי, דור חיים, אלירן זנגו</a:t>
            </a:r>
          </a:p>
          <a:p>
            <a:pPr algn="ctr"/>
            <a:r>
              <a:rPr lang="he-IL" b="1" dirty="0">
                <a:latin typeface="Arial Unicode MS" panose="020B0604020202020204" pitchFamily="34" charset="-128"/>
                <a:ea typeface="Arial Unicode MS" panose="020B0604020202020204" pitchFamily="34" charset="-128"/>
                <a:cs typeface="Arial Unicode MS" panose="020B0604020202020204" pitchFamily="34" charset="-128"/>
              </a:rPr>
              <a:t>מרצה- מארק ישראל</a:t>
            </a:r>
            <a:endParaRPr lang="en-US" b="1"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a:blip r:embed="rId3"/>
          <a:srcRect/>
          <a:stretch/>
        </p:blipFill>
        <p:spPr>
          <a:xfrm>
            <a:off x="1" y="1398628"/>
            <a:ext cx="6096000" cy="4060753"/>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7" name="image3.png">
            <a:extLst>
              <a:ext uri="{FF2B5EF4-FFF2-40B4-BE49-F238E27FC236}">
                <a16:creationId xmlns:a16="http://schemas.microsoft.com/office/drawing/2014/main" id="{BF71C00D-C1B6-4B00-94FE-1F1FA00B927A}"/>
              </a:ext>
            </a:extLst>
          </p:cNvPr>
          <p:cNvPicPr/>
          <p:nvPr/>
        </p:nvPicPr>
        <p:blipFill>
          <a:blip r:embed="rId4"/>
          <a:srcRect l="22835" t="6158" r="23291" b="7038"/>
          <a:stretch>
            <a:fillRect/>
          </a:stretch>
        </p:blipFill>
        <p:spPr>
          <a:xfrm>
            <a:off x="9996256" y="1535837"/>
            <a:ext cx="2195745" cy="2678483"/>
          </a:xfrm>
          <a:prstGeom prst="rect">
            <a:avLst/>
          </a:prstGeom>
          <a:ln/>
        </p:spPr>
      </p:pic>
    </p:spTree>
    <p:extLst>
      <p:ext uri="{BB962C8B-B14F-4D97-AF65-F5344CB8AC3E}">
        <p14:creationId xmlns:p14="http://schemas.microsoft.com/office/powerpoint/2010/main" val="895915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C69A6-CA73-402E-809A-B0880123B6BA}"/>
              </a:ext>
            </a:extLst>
          </p:cNvPr>
          <p:cNvSpPr>
            <a:spLocks noGrp="1"/>
          </p:cNvSpPr>
          <p:nvPr>
            <p:ph type="title"/>
          </p:nvPr>
        </p:nvSpPr>
        <p:spPr/>
        <p:txBody>
          <a:bodyPr/>
          <a:lstStyle/>
          <a:p>
            <a:pPr algn="ctr"/>
            <a:r>
              <a:rPr lang="he-IL" dirty="0"/>
              <a:t>רקע</a:t>
            </a:r>
          </a:p>
        </p:txBody>
      </p:sp>
      <p:sp>
        <p:nvSpPr>
          <p:cNvPr id="3" name="Content Placeholder 2">
            <a:extLst>
              <a:ext uri="{FF2B5EF4-FFF2-40B4-BE49-F238E27FC236}">
                <a16:creationId xmlns:a16="http://schemas.microsoft.com/office/drawing/2014/main" id="{5CB16AA0-5EC2-4F97-B301-A2052492BF50}"/>
              </a:ext>
            </a:extLst>
          </p:cNvPr>
          <p:cNvSpPr>
            <a:spLocks noGrp="1"/>
          </p:cNvSpPr>
          <p:nvPr>
            <p:ph idx="1"/>
          </p:nvPr>
        </p:nvSpPr>
        <p:spPr/>
        <p:txBody>
          <a:bodyPr>
            <a:normAutofit lnSpcReduction="10000"/>
          </a:bodyPr>
          <a:lstStyle/>
          <a:p>
            <a:pPr>
              <a:buFont typeface="Wingdings" panose="05000000000000000000" pitchFamily="2" charset="2"/>
              <a:buChar char="§"/>
            </a:pPr>
            <a:r>
              <a:rPr lang="he-IL" sz="1800" dirty="0">
                <a:effectLst/>
                <a:latin typeface="Arial" panose="020B0604020202020204" pitchFamily="34" charset="0"/>
                <a:ea typeface="Arial" panose="020B0604020202020204" pitchFamily="34" charset="0"/>
              </a:rPr>
              <a:t>עזרה הדדית ושיתוף פעולה הם ערכים חשובים לסטודנטים ברחבי העולם בשביל שיוכלו לסיים את הלימודים. למידה משותפת לאורך כל הסמסטר, למידה למבחנים, עזרה עם שאלות, אלו דברים שכל סטודנט צריך בשביל לעבור את התקופה המאתגרת הזאת בהצלחה. </a:t>
            </a:r>
          </a:p>
          <a:p>
            <a:pPr>
              <a:buFont typeface="Wingdings" panose="05000000000000000000" pitchFamily="2" charset="2"/>
              <a:buChar char="§"/>
            </a:pPr>
            <a:r>
              <a:rPr lang="he-IL" sz="1800" dirty="0">
                <a:effectLst/>
                <a:latin typeface="Arial" panose="020B0604020202020204" pitchFamily="34" charset="0"/>
                <a:ea typeface="Arial" panose="020B0604020202020204" pitchFamily="34" charset="0"/>
              </a:rPr>
              <a:t>כיום, כדי שסטודנט ילמד בקבוצה עם סטודנטים אחרים, הוא ייפגש עם סטודנטים מאותה הכיתה וכולם יעשו מאמץ רב כדי למצוא מקום מפגש שנוח לכולם באמצע הדרך. הם יצטרכו לבקש רכב, להשקיע כסף בדלק ולבזבז זמן בדרכים. כל זה קורה כי הסטודנט מכיר רק את הסטודנטים בכיתה שלו,  כי אין לו דרך יעילה ופשוטה להכיר סטודנטים אחרים. </a:t>
            </a:r>
          </a:p>
          <a:p>
            <a:pPr>
              <a:buFont typeface="Wingdings" panose="05000000000000000000" pitchFamily="2" charset="2"/>
              <a:buChar char="§"/>
            </a:pPr>
            <a:r>
              <a:rPr lang="he-IL" sz="1800" dirty="0">
                <a:effectLst/>
                <a:latin typeface="Arial" panose="020B0604020202020204" pitchFamily="34" charset="0"/>
                <a:ea typeface="Arial" panose="020B0604020202020204" pitchFamily="34" charset="0"/>
              </a:rPr>
              <a:t>הדרכים הקיימות (כמו ווטאסאפ, פייסבוק) לא מאפשרות ולא תומכות בנדבך הגיאוגרפי (במידע על הקרבה הפיזית בין הסטודנטים). אנו מאמינים שאם לאותו סטודנט היה סטודנט אחר שגר בסביבתו, אשר לומד במקביל את הקורס, בכיתה אחרת או במוסד אחר - הוא היה מעדיף להיפגש איתו כי היה להם פשוט ונוח יותר להיפגש. כאשר סטודנטים גרים בשכנות, הם יכולים לשתף פעולה גם בטרמפים למוסד האקדמי ובכל מה שיצטרכו כדי להצליח בלימודים. </a:t>
            </a:r>
            <a:endParaRPr lang="en-US" sz="1800" dirty="0">
              <a:effectLst/>
              <a:latin typeface="Arial" panose="020B0604020202020204" pitchFamily="34" charset="0"/>
              <a:ea typeface="Arial" panose="020B0604020202020204" pitchFamily="34" charset="0"/>
            </a:endParaRPr>
          </a:p>
          <a:p>
            <a:endParaRPr lang="he-IL" dirty="0"/>
          </a:p>
        </p:txBody>
      </p:sp>
    </p:spTree>
    <p:extLst>
      <p:ext uri="{BB962C8B-B14F-4D97-AF65-F5344CB8AC3E}">
        <p14:creationId xmlns:p14="http://schemas.microsoft.com/office/powerpoint/2010/main" val="28362467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95A48-0E1F-45BD-8AFD-665B6CA42446}"/>
              </a:ext>
            </a:extLst>
          </p:cNvPr>
          <p:cNvSpPr>
            <a:spLocks noGrp="1"/>
          </p:cNvSpPr>
          <p:nvPr>
            <p:ph type="title"/>
          </p:nvPr>
        </p:nvSpPr>
        <p:spPr/>
        <p:txBody>
          <a:bodyPr/>
          <a:lstStyle/>
          <a:p>
            <a:pPr algn="ctr"/>
            <a:r>
              <a:rPr lang="he-IL" dirty="0"/>
              <a:t>מטרת הפרויקט</a:t>
            </a:r>
          </a:p>
        </p:txBody>
      </p:sp>
      <p:sp>
        <p:nvSpPr>
          <p:cNvPr id="3" name="Content Placeholder 2">
            <a:extLst>
              <a:ext uri="{FF2B5EF4-FFF2-40B4-BE49-F238E27FC236}">
                <a16:creationId xmlns:a16="http://schemas.microsoft.com/office/drawing/2014/main" id="{A4BC69A7-9374-4B5B-BED4-685DF57F29A5}"/>
              </a:ext>
            </a:extLst>
          </p:cNvPr>
          <p:cNvSpPr>
            <a:spLocks noGrp="1"/>
          </p:cNvSpPr>
          <p:nvPr>
            <p:ph idx="1"/>
          </p:nvPr>
        </p:nvSpPr>
        <p:spPr>
          <a:xfrm>
            <a:off x="1097280" y="2099324"/>
            <a:ext cx="10058400" cy="3760891"/>
          </a:xfrm>
        </p:spPr>
        <p:txBody>
          <a:bodyPr/>
          <a:lstStyle/>
          <a:p>
            <a:r>
              <a:rPr lang="he-IL" sz="2000" b="1" dirty="0">
                <a:effectLst/>
                <a:latin typeface="Arial" panose="020B0604020202020204" pitchFamily="34" charset="0"/>
                <a:ea typeface="Arial" panose="020B0604020202020204" pitchFamily="34" charset="0"/>
              </a:rPr>
              <a:t>פיתוח יישום המבוסס רכיב גיאוגרפי (Google Map) ו-Database המכיל את הנתונים הגיאוגרפיים ואת המידע האקדמי העכשוי של הסטודנטים. היישום יאפשר חיפוש סטודנטים ע"י חיתוך מאפייני הסטודנט המשותפים גם אליו, על מנת להציג על המפה רק את הרלוונטים שקרובים אליו לצורך הלמידה המשותפת או מציאת טרמפ.</a:t>
            </a:r>
            <a:endParaRPr lang="en-US" sz="2000" b="1" dirty="0">
              <a:effectLst/>
              <a:latin typeface="Arial" panose="020B0604020202020204" pitchFamily="34" charset="0"/>
              <a:ea typeface="Arial" panose="020B0604020202020204" pitchFamily="34" charset="0"/>
            </a:endParaRPr>
          </a:p>
          <a:p>
            <a:endParaRPr lang="he-IL" dirty="0"/>
          </a:p>
        </p:txBody>
      </p:sp>
      <mc:AlternateContent xmlns:mc="http://schemas.openxmlformats.org/markup-compatibility/2006">
        <mc:Choice xmlns:am3d="http://schemas.microsoft.com/office/drawing/2017/model3d" Requires="am3d">
          <p:graphicFrame>
            <p:nvGraphicFramePr>
              <p:cNvPr id="6" name="3D Model 5" descr="Mobile phone">
                <a:extLst>
                  <a:ext uri="{FF2B5EF4-FFF2-40B4-BE49-F238E27FC236}">
                    <a16:creationId xmlns:a16="http://schemas.microsoft.com/office/drawing/2014/main" id="{E0BEA904-A9A0-4C62-87B3-F487F9B389F6}"/>
                  </a:ext>
                </a:extLst>
              </p:cNvPr>
              <p:cNvGraphicFramePr>
                <a:graphicFrameLocks noChangeAspect="1"/>
              </p:cNvGraphicFramePr>
              <p:nvPr>
                <p:extLst>
                  <p:ext uri="{D42A27DB-BD31-4B8C-83A1-F6EECF244321}">
                    <p14:modId xmlns:p14="http://schemas.microsoft.com/office/powerpoint/2010/main" val="3819665151"/>
                  </p:ext>
                </p:extLst>
              </p:nvPr>
            </p:nvGraphicFramePr>
            <p:xfrm rot="18775254">
              <a:off x="673515" y="4296311"/>
              <a:ext cx="1053833" cy="1985829"/>
            </p:xfrm>
            <a:graphic>
              <a:graphicData uri="http://schemas.microsoft.com/office/drawing/2017/model3d">
                <am3d:model3d r:embed="rId2">
                  <am3d:spPr>
                    <a:xfrm rot="18775254">
                      <a:off x="0" y="0"/>
                      <a:ext cx="1053833" cy="1985829"/>
                    </a:xfrm>
                    <a:prstGeom prst="rect">
                      <a:avLst/>
                    </a:prstGeom>
                  </am3d:spPr>
                  <am3d:camera>
                    <am3d:pos x="0" y="0" z="52500700"/>
                    <am3d:up dx="0" dy="36000000" dz="0"/>
                    <am3d:lookAt x="0" y="0" z="0"/>
                    <am3d:perspective fov="2700000"/>
                  </am3d:camera>
                  <am3d:trans>
                    <am3d:meterPerModelUnit n="32307497" d="1000000"/>
                    <am3d:preTrans dx="-44610" dy="-17992235" dz="888902"/>
                    <am3d:scale>
                      <am3d:sx n="1000000" d="1000000"/>
                      <am3d:sy n="1000000" d="1000000"/>
                      <am3d:sz n="1000000" d="1000000"/>
                    </am3d:scale>
                    <am3d:rot ax="-1849726" ay="1635572" az="-917190"/>
                    <am3d:postTrans dx="0" dy="0" dz="0"/>
                  </am3d:trans>
                  <am3d:raster rName="Office3DRenderer" rVer="16.0.8326">
                    <am3d:blip r:embed="rId3"/>
                  </am3d:raster>
                  <am3d:objViewport viewportSz="218094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Mobile phone">
                <a:extLst>
                  <a:ext uri="{FF2B5EF4-FFF2-40B4-BE49-F238E27FC236}">
                    <a16:creationId xmlns:a16="http://schemas.microsoft.com/office/drawing/2014/main" id="{E0BEA904-A9A0-4C62-87B3-F487F9B389F6}"/>
                  </a:ext>
                </a:extLst>
              </p:cNvPr>
              <p:cNvPicPr>
                <a:picLocks noGrp="1" noRot="1" noChangeAspect="1" noMove="1" noResize="1" noEditPoints="1" noAdjustHandles="1" noChangeArrowheads="1" noChangeShapeType="1" noCrop="1"/>
              </p:cNvPicPr>
              <p:nvPr/>
            </p:nvPicPr>
            <p:blipFill>
              <a:blip r:embed="rId3"/>
              <a:stretch>
                <a:fillRect/>
              </a:stretch>
            </p:blipFill>
            <p:spPr>
              <a:xfrm rot="18775254">
                <a:off x="673515" y="4296311"/>
                <a:ext cx="1053833" cy="1985829"/>
              </a:xfrm>
              <a:prstGeom prst="rect">
                <a:avLst/>
              </a:prstGeom>
            </p:spPr>
          </p:pic>
        </mc:Fallback>
      </mc:AlternateContent>
      <p:pic>
        <p:nvPicPr>
          <p:cNvPr id="8" name="Graphic 7" descr="Marker">
            <a:extLst>
              <a:ext uri="{FF2B5EF4-FFF2-40B4-BE49-F238E27FC236}">
                <a16:creationId xmlns:a16="http://schemas.microsoft.com/office/drawing/2014/main" id="{70811B32-2171-4AD0-BC44-6769F2F429A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89823" y="4105719"/>
            <a:ext cx="1754496" cy="1754496"/>
          </a:xfrm>
          <a:prstGeom prst="rect">
            <a:avLst/>
          </a:prstGeom>
        </p:spPr>
      </p:pic>
    </p:spTree>
    <p:extLst>
      <p:ext uri="{BB962C8B-B14F-4D97-AF65-F5344CB8AC3E}">
        <p14:creationId xmlns:p14="http://schemas.microsoft.com/office/powerpoint/2010/main" val="258716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1097280" y="286603"/>
            <a:ext cx="10058400" cy="1450757"/>
          </a:xfrm>
        </p:spPr>
        <p:txBody>
          <a:bodyPr>
            <a:normAutofit/>
          </a:bodyPr>
          <a:lstStyle/>
          <a:p>
            <a:pPr algn="ctr"/>
            <a:r>
              <a:rPr lang="he-IL" dirty="0"/>
              <a:t>תרומת הפרויקט לנו כקבוצה</a:t>
            </a:r>
            <a:endParaRPr lang="en-US" dirty="0"/>
          </a:p>
        </p:txBody>
      </p:sp>
      <p:graphicFrame>
        <p:nvGraphicFramePr>
          <p:cNvPr id="4" name="Content Placeholder 2" descr="SmartArt graphic">
            <a:extLst>
              <a:ext uri="{FF2B5EF4-FFF2-40B4-BE49-F238E27FC236}">
                <a16:creationId xmlns:a16="http://schemas.microsoft.com/office/drawing/2014/main" id="{59F5A1AC-D08D-42AE-B94A-1CAFB517D846}"/>
              </a:ext>
            </a:extLst>
          </p:cNvPr>
          <p:cNvGraphicFramePr>
            <a:graphicFrameLocks noGrp="1"/>
          </p:cNvGraphicFramePr>
          <p:nvPr>
            <p:ph idx="1"/>
            <p:extLst>
              <p:ext uri="{D42A27DB-BD31-4B8C-83A1-F6EECF244321}">
                <p14:modId xmlns:p14="http://schemas.microsoft.com/office/powerpoint/2010/main" val="1140729354"/>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5522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7115F-3683-4E2F-8DBD-A396ED988AE8}"/>
              </a:ext>
            </a:extLst>
          </p:cNvPr>
          <p:cNvSpPr>
            <a:spLocks noGrp="1"/>
          </p:cNvSpPr>
          <p:nvPr>
            <p:ph type="title"/>
          </p:nvPr>
        </p:nvSpPr>
        <p:spPr/>
        <p:txBody>
          <a:bodyPr/>
          <a:lstStyle/>
          <a:p>
            <a:pPr algn="ctr"/>
            <a:r>
              <a:rPr lang="he-IL" dirty="0"/>
              <a:t>שפות פיתוח וסביבות עבודה</a:t>
            </a:r>
          </a:p>
        </p:txBody>
      </p:sp>
      <p:pic>
        <p:nvPicPr>
          <p:cNvPr id="19" name="תמונה 34">
            <a:extLst>
              <a:ext uri="{FF2B5EF4-FFF2-40B4-BE49-F238E27FC236}">
                <a16:creationId xmlns:a16="http://schemas.microsoft.com/office/drawing/2014/main" id="{7BE8F026-C8AF-44D7-A8AB-56EF7F7F3B15}"/>
              </a:ext>
            </a:extLst>
          </p:cNvPr>
          <p:cNvPicPr>
            <a:picLocks noGrp="1" noChangeAspect="1"/>
          </p:cNvPicPr>
          <p:nvPr>
            <p:ph idx="1"/>
          </p:nvPr>
        </p:nvPicPr>
        <p:blipFill rotWithShape="1">
          <a:blip r:embed="rId2"/>
          <a:srcRect l="23437" r="22333"/>
          <a:stretch/>
        </p:blipFill>
        <p:spPr>
          <a:xfrm>
            <a:off x="4142686" y="2208142"/>
            <a:ext cx="3669326" cy="1988953"/>
          </a:xfrm>
          <a:prstGeom prst="rect">
            <a:avLst/>
          </a:prstGeom>
        </p:spPr>
      </p:pic>
      <p:pic>
        <p:nvPicPr>
          <p:cNvPr id="21" name="Picture 20">
            <a:extLst>
              <a:ext uri="{FF2B5EF4-FFF2-40B4-BE49-F238E27FC236}">
                <a16:creationId xmlns:a16="http://schemas.microsoft.com/office/drawing/2014/main" id="{45447623-A007-4447-B1B4-EFA8FFFC2A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12012" y="2480381"/>
            <a:ext cx="3638696" cy="1707571"/>
          </a:xfrm>
          <a:prstGeom prst="rect">
            <a:avLst/>
          </a:prstGeom>
        </p:spPr>
      </p:pic>
      <p:pic>
        <p:nvPicPr>
          <p:cNvPr id="23" name="Picture 22" descr="A picture containing drawing&#10;&#10;Description automatically generated">
            <a:extLst>
              <a:ext uri="{FF2B5EF4-FFF2-40B4-BE49-F238E27FC236}">
                <a16:creationId xmlns:a16="http://schemas.microsoft.com/office/drawing/2014/main" id="{7C06F5B7-FB1B-45B0-A307-0C9E681CA7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2256" y="2480380"/>
            <a:ext cx="3686883" cy="1707571"/>
          </a:xfrm>
          <a:prstGeom prst="rect">
            <a:avLst/>
          </a:prstGeom>
        </p:spPr>
      </p:pic>
    </p:spTree>
    <p:extLst>
      <p:ext uri="{BB962C8B-B14F-4D97-AF65-F5344CB8AC3E}">
        <p14:creationId xmlns:p14="http://schemas.microsoft.com/office/powerpoint/2010/main" val="3507669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0F791-BB0A-435D-8025-1FB292B74B81}"/>
              </a:ext>
            </a:extLst>
          </p:cNvPr>
          <p:cNvSpPr>
            <a:spLocks noGrp="1"/>
          </p:cNvSpPr>
          <p:nvPr>
            <p:ph type="title"/>
          </p:nvPr>
        </p:nvSpPr>
        <p:spPr/>
        <p:txBody>
          <a:bodyPr/>
          <a:lstStyle/>
          <a:p>
            <a:pPr algn="ctr"/>
            <a:r>
              <a:rPr lang="he-IL" dirty="0"/>
              <a:t>מסך התחברות</a:t>
            </a:r>
          </a:p>
        </p:txBody>
      </p:sp>
      <p:pic>
        <p:nvPicPr>
          <p:cNvPr id="4" name="Content Placeholder 3">
            <a:extLst>
              <a:ext uri="{FF2B5EF4-FFF2-40B4-BE49-F238E27FC236}">
                <a16:creationId xmlns:a16="http://schemas.microsoft.com/office/drawing/2014/main" id="{5353126C-5628-4184-A0C0-F07F4693BD99}"/>
              </a:ext>
            </a:extLst>
          </p:cNvPr>
          <p:cNvPicPr>
            <a:picLocks noGrp="1" noChangeAspect="1"/>
          </p:cNvPicPr>
          <p:nvPr>
            <p:ph idx="1"/>
          </p:nvPr>
        </p:nvPicPr>
        <p:blipFill>
          <a:blip r:embed="rId2"/>
          <a:stretch>
            <a:fillRect/>
          </a:stretch>
        </p:blipFill>
        <p:spPr>
          <a:xfrm>
            <a:off x="3293616" y="1983863"/>
            <a:ext cx="7862064" cy="4293785"/>
          </a:xfrm>
          <a:prstGeom prst="rect">
            <a:avLst/>
          </a:prstGeom>
        </p:spPr>
      </p:pic>
      <p:sp>
        <p:nvSpPr>
          <p:cNvPr id="6" name="Content Placeholder 2">
            <a:extLst>
              <a:ext uri="{FF2B5EF4-FFF2-40B4-BE49-F238E27FC236}">
                <a16:creationId xmlns:a16="http://schemas.microsoft.com/office/drawing/2014/main" id="{18147DF5-1DD4-4657-96C6-B9D8669EF853}"/>
              </a:ext>
            </a:extLst>
          </p:cNvPr>
          <p:cNvSpPr txBox="1">
            <a:spLocks/>
          </p:cNvSpPr>
          <p:nvPr/>
        </p:nvSpPr>
        <p:spPr>
          <a:xfrm>
            <a:off x="231213" y="1983863"/>
            <a:ext cx="3009139" cy="4293784"/>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vert="horz" lIns="0" tIns="45720" rIns="0" bIns="45720" rtlCol="0">
            <a:normAutofit/>
          </a:bodyPr>
          <a:lstStyle>
            <a:lvl1pPr marL="91440" indent="-91440" algn="r" defTabSz="914400" rtl="1"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r" defTabSz="914400" rtl="1"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r>
              <a:rPr lang="he-IL" sz="1600" dirty="0"/>
              <a:t>באפליקצייה שלנו אנו משתמשים ב</a:t>
            </a:r>
            <a:r>
              <a:rPr lang="en-US" sz="1600" dirty="0"/>
              <a:t>google maps </a:t>
            </a:r>
            <a:r>
              <a:rPr lang="en-US" sz="1600" dirty="0" err="1"/>
              <a:t>api</a:t>
            </a:r>
            <a:r>
              <a:rPr lang="en-IL" sz="1600" dirty="0"/>
              <a:t>-</a:t>
            </a:r>
            <a:r>
              <a:rPr lang="he-IL" sz="1600" dirty="0"/>
              <a:t> לשם הצגת המפה.</a:t>
            </a:r>
          </a:p>
        </p:txBody>
      </p:sp>
    </p:spTree>
    <p:extLst>
      <p:ext uri="{BB962C8B-B14F-4D97-AF65-F5344CB8AC3E}">
        <p14:creationId xmlns:p14="http://schemas.microsoft.com/office/powerpoint/2010/main" val="3184992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0E8B5-281F-4CFC-908A-ACC06DBEB733}"/>
              </a:ext>
            </a:extLst>
          </p:cNvPr>
          <p:cNvSpPr>
            <a:spLocks noGrp="1"/>
          </p:cNvSpPr>
          <p:nvPr>
            <p:ph type="title"/>
          </p:nvPr>
        </p:nvSpPr>
        <p:spPr/>
        <p:txBody>
          <a:bodyPr/>
          <a:lstStyle/>
          <a:p>
            <a:pPr algn="ctr"/>
            <a:r>
              <a:rPr lang="he-IL" dirty="0"/>
              <a:t>מסך הרשמה</a:t>
            </a:r>
          </a:p>
        </p:txBody>
      </p:sp>
      <p:pic>
        <p:nvPicPr>
          <p:cNvPr id="5" name="Content Placeholder 4">
            <a:extLst>
              <a:ext uri="{FF2B5EF4-FFF2-40B4-BE49-F238E27FC236}">
                <a16:creationId xmlns:a16="http://schemas.microsoft.com/office/drawing/2014/main" id="{10E751E4-109E-41D0-8557-2AA5E9092B50}"/>
              </a:ext>
            </a:extLst>
          </p:cNvPr>
          <p:cNvPicPr>
            <a:picLocks noGrp="1" noChangeAspect="1"/>
          </p:cNvPicPr>
          <p:nvPr>
            <p:ph idx="1"/>
          </p:nvPr>
        </p:nvPicPr>
        <p:blipFill>
          <a:blip r:embed="rId2"/>
          <a:stretch>
            <a:fillRect/>
          </a:stretch>
        </p:blipFill>
        <p:spPr>
          <a:xfrm>
            <a:off x="3586579" y="1957230"/>
            <a:ext cx="7569101" cy="4398814"/>
          </a:xfrm>
          <a:prstGeom prst="rect">
            <a:avLst/>
          </a:prstGeom>
        </p:spPr>
      </p:pic>
      <p:sp>
        <p:nvSpPr>
          <p:cNvPr id="7" name="Content Placeholder 2">
            <a:extLst>
              <a:ext uri="{FF2B5EF4-FFF2-40B4-BE49-F238E27FC236}">
                <a16:creationId xmlns:a16="http://schemas.microsoft.com/office/drawing/2014/main" id="{C1C028AA-06DD-4A8C-80D7-35DE457CBF0A}"/>
              </a:ext>
            </a:extLst>
          </p:cNvPr>
          <p:cNvSpPr txBox="1">
            <a:spLocks/>
          </p:cNvSpPr>
          <p:nvPr/>
        </p:nvSpPr>
        <p:spPr>
          <a:xfrm>
            <a:off x="479785" y="1957230"/>
            <a:ext cx="3018016" cy="4372180"/>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vert="horz" lIns="0" tIns="45720" rIns="0" bIns="45720" rtlCol="0">
            <a:normAutofit/>
          </a:bodyPr>
          <a:lstStyle>
            <a:lvl1pPr marL="91440" indent="-91440" algn="r" defTabSz="914400" rtl="1"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r" defTabSz="914400" rtl="1"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r>
              <a:rPr lang="he-IL" sz="1600" dirty="0"/>
              <a:t>באפליקצייה שלנו אנו משתמשים ב</a:t>
            </a:r>
            <a:r>
              <a:rPr lang="en-US" sz="1600" dirty="0"/>
              <a:t>google maps </a:t>
            </a:r>
            <a:r>
              <a:rPr lang="en-US" sz="1600" dirty="0" err="1"/>
              <a:t>api</a:t>
            </a:r>
            <a:r>
              <a:rPr lang="en-IL" sz="1600" dirty="0"/>
              <a:t>-</a:t>
            </a:r>
            <a:r>
              <a:rPr lang="he-IL" sz="1600" dirty="0"/>
              <a:t> לשם הצגת המפה.</a:t>
            </a:r>
          </a:p>
        </p:txBody>
      </p:sp>
    </p:spTree>
    <p:extLst>
      <p:ext uri="{BB962C8B-B14F-4D97-AF65-F5344CB8AC3E}">
        <p14:creationId xmlns:p14="http://schemas.microsoft.com/office/powerpoint/2010/main" val="2589932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5F632-D076-4FB0-B0AA-C7C033FBC55E}"/>
              </a:ext>
            </a:extLst>
          </p:cNvPr>
          <p:cNvSpPr>
            <a:spLocks noGrp="1"/>
          </p:cNvSpPr>
          <p:nvPr>
            <p:ph type="title"/>
          </p:nvPr>
        </p:nvSpPr>
        <p:spPr/>
        <p:txBody>
          <a:bodyPr/>
          <a:lstStyle/>
          <a:p>
            <a:pPr algn="ctr"/>
            <a:r>
              <a:rPr lang="he-IL" dirty="0"/>
              <a:t>מסך מפה</a:t>
            </a:r>
          </a:p>
        </p:txBody>
      </p:sp>
      <p:pic>
        <p:nvPicPr>
          <p:cNvPr id="5" name="Content Placeholder 4">
            <a:extLst>
              <a:ext uri="{FF2B5EF4-FFF2-40B4-BE49-F238E27FC236}">
                <a16:creationId xmlns:a16="http://schemas.microsoft.com/office/drawing/2014/main" id="{A6526F9B-67CF-4614-81A3-8FFB05965F9D}"/>
              </a:ext>
            </a:extLst>
          </p:cNvPr>
          <p:cNvPicPr>
            <a:picLocks noGrp="1" noChangeAspect="1"/>
          </p:cNvPicPr>
          <p:nvPr>
            <p:ph idx="1"/>
          </p:nvPr>
        </p:nvPicPr>
        <p:blipFill>
          <a:blip r:embed="rId2"/>
          <a:stretch>
            <a:fillRect/>
          </a:stretch>
        </p:blipFill>
        <p:spPr>
          <a:xfrm>
            <a:off x="3253169" y="1983864"/>
            <a:ext cx="7902511" cy="3866836"/>
          </a:xfrm>
          <a:prstGeom prst="rect">
            <a:avLst/>
          </a:prstGeom>
        </p:spPr>
      </p:pic>
      <p:sp>
        <p:nvSpPr>
          <p:cNvPr id="6" name="Content Placeholder 2">
            <a:extLst>
              <a:ext uri="{FF2B5EF4-FFF2-40B4-BE49-F238E27FC236}">
                <a16:creationId xmlns:a16="http://schemas.microsoft.com/office/drawing/2014/main" id="{91060C0D-B986-45BE-A1F4-887B7FE54155}"/>
              </a:ext>
            </a:extLst>
          </p:cNvPr>
          <p:cNvSpPr txBox="1">
            <a:spLocks/>
          </p:cNvSpPr>
          <p:nvPr/>
        </p:nvSpPr>
        <p:spPr>
          <a:xfrm>
            <a:off x="169067" y="1983864"/>
            <a:ext cx="3009139" cy="3866836"/>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vert="horz" lIns="0" tIns="45720" rIns="0" bIns="45720" rtlCol="0">
            <a:normAutofit/>
          </a:bodyPr>
          <a:lstStyle>
            <a:lvl1pPr marL="91440" indent="-91440" algn="r" defTabSz="914400" rtl="1"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r" defTabSz="914400" rtl="1"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r" defTabSz="914400" rtl="1"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r>
              <a:rPr lang="he-IL" sz="1600" dirty="0"/>
              <a:t>באפליקצייה שלנו אנו משתמשים ב</a:t>
            </a:r>
            <a:r>
              <a:rPr lang="en-US" sz="1600" dirty="0"/>
              <a:t>google maps </a:t>
            </a:r>
            <a:r>
              <a:rPr lang="en-US" sz="1600" dirty="0" err="1"/>
              <a:t>api</a:t>
            </a:r>
            <a:r>
              <a:rPr lang="en-IL" sz="1600" dirty="0"/>
              <a:t>-</a:t>
            </a:r>
            <a:r>
              <a:rPr lang="he-IL" sz="1600" dirty="0"/>
              <a:t> לשם הצגת המפה.</a:t>
            </a:r>
          </a:p>
        </p:txBody>
      </p:sp>
    </p:spTree>
    <p:extLst>
      <p:ext uri="{BB962C8B-B14F-4D97-AF65-F5344CB8AC3E}">
        <p14:creationId xmlns:p14="http://schemas.microsoft.com/office/powerpoint/2010/main" val="3941024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4409F-52D2-48B8-80CB-3D58104EAE8E}"/>
              </a:ext>
            </a:extLst>
          </p:cNvPr>
          <p:cNvSpPr>
            <a:spLocks noGrp="1"/>
          </p:cNvSpPr>
          <p:nvPr>
            <p:ph type="title"/>
          </p:nvPr>
        </p:nvSpPr>
        <p:spPr/>
        <p:txBody>
          <a:bodyPr/>
          <a:lstStyle/>
          <a:p>
            <a:pPr algn="ctr"/>
            <a:r>
              <a:rPr lang="en-US" dirty="0"/>
              <a:t>GitHub</a:t>
            </a:r>
            <a:endParaRPr lang="he-IL" dirty="0"/>
          </a:p>
        </p:txBody>
      </p:sp>
      <p:sp>
        <p:nvSpPr>
          <p:cNvPr id="3" name="Content Placeholder 2">
            <a:extLst>
              <a:ext uri="{FF2B5EF4-FFF2-40B4-BE49-F238E27FC236}">
                <a16:creationId xmlns:a16="http://schemas.microsoft.com/office/drawing/2014/main" id="{438DD43A-522E-4DE7-9475-0DE5F70B7125}"/>
              </a:ext>
            </a:extLst>
          </p:cNvPr>
          <p:cNvSpPr>
            <a:spLocks noGrp="1"/>
          </p:cNvSpPr>
          <p:nvPr>
            <p:ph idx="1"/>
          </p:nvPr>
        </p:nvSpPr>
        <p:spPr/>
        <p:txBody>
          <a:bodyPr anchor="ctr">
            <a:normAutofit/>
          </a:bodyPr>
          <a:lstStyle/>
          <a:p>
            <a:pPr algn="ctr"/>
            <a:r>
              <a:rPr lang="en-US" sz="2400" b="1" dirty="0">
                <a:latin typeface="Aharoni" panose="02010803020104030203" pitchFamily="2" charset="-79"/>
                <a:cs typeface="Aharoni" panose="02010803020104030203" pitchFamily="2" charset="-79"/>
                <a:hlinkClick r:id="rId2">
                  <a:extLst>
                    <a:ext uri="{A12FA001-AC4F-418D-AE19-62706E023703}">
                      <ahyp:hlinkClr xmlns:ahyp="http://schemas.microsoft.com/office/drawing/2018/hyperlinkcolor" val="tx"/>
                    </a:ext>
                  </a:extLst>
                </a:hlinkClick>
              </a:rPr>
              <a:t>https://github.com/dorh1993/student-finder</a:t>
            </a:r>
            <a:endParaRPr lang="he-IL" sz="2400" b="1" u="sng" dirty="0">
              <a:latin typeface="Aharoni" panose="02010803020104030203" pitchFamily="2" charset="-79"/>
              <a:cs typeface="Aharoni" panose="02010803020104030203" pitchFamily="2" charset="-79"/>
            </a:endParaRPr>
          </a:p>
          <a:p>
            <a:pPr algn="ctr" rtl="0"/>
            <a:endParaRPr lang="he-IL" sz="2400" b="1" dirty="0">
              <a:latin typeface="Aharoni" panose="02010803020104030203" pitchFamily="2" charset="-79"/>
              <a:cs typeface="Aharoni" panose="02010803020104030203" pitchFamily="2" charset="-79"/>
            </a:endParaRPr>
          </a:p>
        </p:txBody>
      </p:sp>
      <p:pic>
        <p:nvPicPr>
          <p:cNvPr id="5" name="Picture 6">
            <a:extLst>
              <a:ext uri="{FF2B5EF4-FFF2-40B4-BE49-F238E27FC236}">
                <a16:creationId xmlns:a16="http://schemas.microsoft.com/office/drawing/2014/main" id="{88B3A64B-387D-4331-A10E-C50DD2B808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1037" y="2772406"/>
            <a:ext cx="1766121" cy="17661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1953551"/>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2.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{B062A6AF-A103-4C8D-8F16-ED8BD30A6144}tf11437505_win32</Template>
  <TotalTime>30</TotalTime>
  <Words>330</Words>
  <Application>Microsoft Office PowerPoint</Application>
  <PresentationFormat>Widescreen</PresentationFormat>
  <Paragraphs>22</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 Unicode MS</vt:lpstr>
      <vt:lpstr>Aharoni</vt:lpstr>
      <vt:lpstr>Arial</vt:lpstr>
      <vt:lpstr>Calibri</vt:lpstr>
      <vt:lpstr>Georgia Pro Cond Light</vt:lpstr>
      <vt:lpstr>Speak Pro</vt:lpstr>
      <vt:lpstr>Wingdings</vt:lpstr>
      <vt:lpstr>RetrospectVTI</vt:lpstr>
      <vt:lpstr>Student Finder</vt:lpstr>
      <vt:lpstr>רקע</vt:lpstr>
      <vt:lpstr>מטרת הפרויקט</vt:lpstr>
      <vt:lpstr>תרומת הפרויקט לנו כקבוצה</vt:lpstr>
      <vt:lpstr>שפות פיתוח וסביבות עבודה</vt:lpstr>
      <vt:lpstr>מסך התחברות</vt:lpstr>
      <vt:lpstr>מסך הרשמה</vt:lpstr>
      <vt:lpstr>מסך מפה</vt:lpstr>
      <vt:lpstr>GitHub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Finder</dc:title>
  <dc:creator>edentodosi996@gmail.com</dc:creator>
  <cp:lastModifiedBy>edentodosi996@gmail.com</cp:lastModifiedBy>
  <cp:revision>4</cp:revision>
  <dcterms:created xsi:type="dcterms:W3CDTF">2020-08-31T16:06:53Z</dcterms:created>
  <dcterms:modified xsi:type="dcterms:W3CDTF">2020-08-31T16:37:17Z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